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599" autoAdjust="0"/>
  </p:normalViewPr>
  <p:slideViewPr>
    <p:cSldViewPr>
      <p:cViewPr varScale="1">
        <p:scale>
          <a:sx n="65" d="100"/>
          <a:sy n="65" d="100"/>
        </p:scale>
        <p:origin x="-13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93036-EA4E-4859-99F6-545AA7E5851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DC312-0090-4833-BDC7-3991A04FD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9;&#1080;&#1093;&#1086;&#1083;&#1086;&#1075;\Desktop\&#1089;&#1091;&#1080;&#1094;&#1080;&#1076;\&#1071;%20&#1053;&#1045;%20&#1061;&#1054;&#1063;&#1059;%20&#1046;&#1048;&#1058;&#1068;!%20&#1052;&#1045;&#1053;&#1071;%20&#1042;&#1057;&#1045;%20&#1044;&#1054;&#1057;&#1058;&#1040;&#1051;&#1054;!%20(&#1089;&#1086;&#1094;&#1080;&#1072;&#1083;&#1100;&#1085;&#1099;&#1081;%20&#1088;&#1086;&#1083;&#1080;&#1082;%20&#1087;&#1088;&#1086;&#1090;&#1080;&#1074;%20&#1089;&#1091;&#1080;&#1094;&#1080;&#1076;&#1072;%20&#1087;&#1086;&#1076;&#1088;&#1086;&#1089;&#1090;&#1082;&#1086;&#1074;)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715304" cy="11430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 суицидального поведения несовершеннолетних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643182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6000" i="1" u="sng" dirty="0" smtClean="0">
                <a:solidFill>
                  <a:schemeClr val="accent6"/>
                </a:solidFill>
              </a:rPr>
              <a:t>«Мы выбираем жизнь!»</a:t>
            </a:r>
            <a:endParaRPr lang="ru-RU" sz="6000" i="1" u="sng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950" y="542926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 МБОУ «Октябрьская школа-гимназия»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Эмирали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357166"/>
          <a:ext cx="7072362" cy="6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181"/>
                <a:gridCol w="3536181"/>
              </a:tblGrid>
              <a:tr h="41064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Самоубийца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определенно желает умереть и будет неоднократно предпринимать попытки, пока не совершит самоубийство. Оказывать таким людям помощь бесполезно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немногие сохраняют уверенность в своих желаниях или однозначном решении покончить с жизнью. Большинство людей являются открытыми для помощи других, даже если она навязывается им помимо воли. Дети, к тому же, не вполне осознают конечность смерти, относятся к ней как к чему-то временному. Порой они думают, что, умерев (уснув ненадолго), накажут родителей или своих обидчиков, а затем воскреснут (проснутся)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6583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Те, кто кончают с собой – психически больны и им ничем нельзя помочь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 многие совершающие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самоубийство люди не страдают никаким психическим заболеванием. Для них это всего лишь временная ситуация, из которой они не видят другого выхода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v-moskve-rassleduetsya-delo-o-padenii-muzhchiny-iz-okna-na-bolelschikov-mundialya-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928802"/>
            <a:ext cx="2786050" cy="21431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75724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Рекомендации по профилактике суицидального поведения: </a:t>
            </a:r>
            <a:br>
              <a:rPr lang="ru-RU" sz="1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установите заботливые взаимоотношения с ребенком;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будьте внимательным слушателем;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будьте искренними в общении, спокойно и доходчиво спрашивайте о тревожащей ситуации;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помогите определить источник психического дискомфорта;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вселяйте надежду, что все проблемы можно решить конструктивно;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помогите подростку осознать его личностные ресурсы;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окажите поддержку в успешной реализации ребенка в настоящем и помогите определить перспективу на будущее;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внимательно выслушайте подростка!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Уделяйте как можно больше внимания своим детям! Вам необходимо услышать то, что они хотят сказать, услышать их боль и отреагировать, мягко и доброжелательно показать выход. Человек с такой проблемой не видит адекватно свою ситуацию, реальность воспринимается им искаженно.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Помогите своему ребенку!</a:t>
            </a:r>
            <a:r>
              <a:rPr lang="ru-RU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0af87e3456ce0b5fb08ec67404ee6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357694"/>
            <a:ext cx="3786214" cy="228601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Я НЕ ХОЧУ ЖИТЬ! МЕНЯ ВСЕ ДОСТАЛО! (социальный ролик против суицида подростков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14290"/>
            <a:ext cx="8501122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Значительная роль в профилактике суицидального поведения несовершеннолетних отводится работе службы экстренной психологической помощи «Общероссийский детский телефон доверия для детей и подростков 8-800-2000-122». В субъектах Российской Федерации могут функционировать региональные горячие линии, телефоны доверия для оказания поддержки детям и взрослым, находящихся в кризисном положении, трудной жизненной ситуации. На базе медицинских организаций функционируют кабинеты, центры, стационары для оказания помощи несовершеннолетних с суицидальным поведением.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C:\Users\%D0%9F%D1%81%D0%B8%D1%85%D0%BE%D0%BB%D0%BE%D0%B3\Desktop\%D1%81%D1%83%D0%B8%D1%86%D0%B8%D0%B4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im0-tub-ua.yandex.net/i?id=397287ea184582a14a815e32a62f7ad2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067175" cy="3048001"/>
          </a:xfrm>
          <a:prstGeom prst="rect">
            <a:avLst/>
          </a:prstGeom>
          <a:noFill/>
        </p:spPr>
      </p:pic>
      <p:pic>
        <p:nvPicPr>
          <p:cNvPr id="20486" name="Picture 6" descr="https://avatars.yandex.net/get-music-user-playlist/51766/576991413.1009.45984/m1000x1000?1540979214743&amp;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4143404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786058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04"/>
            <a:ext cx="4714908" cy="6572296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«Мы выбираем жизнь – они смерть. Мы пишем письма, они – предсмертные записки. Мы строим планы на будущее – у них….. Нет будущего. Кажется, что мы и они – из разных миров. Как велика пропасть между нами, читающими эти строки, и теми, кто решился на самоубийство? Как сильно нужно измениться человеку, чтобы сделать этот шаг? Всего лишь шаг. Они не были рождены самоубийцами, но умерли с этим клеймом. Они продолжают умирать…»</a:t>
            </a:r>
            <a:endParaRPr lang="ru-RU" dirty="0"/>
          </a:p>
        </p:txBody>
      </p:sp>
      <p:pic>
        <p:nvPicPr>
          <p:cNvPr id="5" name="Рисунок 4" descr="v-facebook-poyavilsya-klub-samoubiy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66"/>
            <a:ext cx="4214843" cy="595316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20" y="0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Суицид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преднамеренное, умышленное лишение себя жизни, самоубийство.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Суицидальное поведение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проявление суицидальной активности – мысли, намерения, высказывания, угрозы, попытки.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Общая цель всех суицидов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поиск решения.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Общий стимул при суициде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невыносимая психическая (душевная) боль.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Общая суицидальная эмоция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беспомощность, безнадежность.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Общее состояние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одновременно пытается совершить самоубийство и взывает о помощи.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Суицид не является случайным действием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он является выходом из затруднений, кризиса.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-w-wmn80517-spot-warning-signs-teen-suicide-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857496"/>
            <a:ext cx="6500858" cy="37862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Особенности подросткового возраста</a:t>
            </a:r>
            <a:endParaRPr lang="ru-RU" b="1" i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302359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Подростковый кризис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пик переходного возраста от детства к взрослости. Мир воспринимается подростками как соотношение белого и черного, хорошего и плохого, как в окружающих, так и в себе.</a:t>
            </a:r>
          </a:p>
          <a:p>
            <a:r>
              <a:rPr lang="ru-RU" sz="2000" b="1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Основная реакция подростков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дистанцирование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взрослых, что приводит к значимости мнения друзей при принятии решений, желанию быть принятым в группе.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Подростки начинают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противопоставлять себя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свой мир взрослым, искать собственные ценности и смыслы в настоящем и будущем. </a:t>
            </a:r>
          </a:p>
        </p:txBody>
      </p:sp>
      <p:sp>
        <p:nvSpPr>
          <p:cNvPr id="27650" name="AutoShape 2" descr="C:\Users\%D0%9F%D1%81%D0%B8%D1%85%D0%BE%D0%BB%D0%BE%D0%B3\Desktop\%D1%81%D1%83%D0%B8%D1%86%D0%B8%D0%B4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C:\Users\%D0%9F%D1%81%D0%B8%D1%85%D0%BE%D0%BB%D0%BE%D0%B3\Desktop\%D1%81%D1%83%D0%B8%D1%86%D0%B8%D0%B4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C:\Users\%D0%9F%D1%81%D0%B8%D1%85%D0%BE%D0%BB%D0%BE%D0%B3\Desktop\%D1%81%D1%83%D0%B8%D1%86%D0%B8%D0%B4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C:\Users\%D0%9F%D1%81%D0%B8%D1%85%D0%BE%D0%BB%D0%BE%D0%B3\Desktop\%D1%81%D1%83%D0%B8%D1%86%D0%B8%D0%B4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C:\Users\%D0%9F%D1%81%D0%B8%D1%85%D0%BE%D0%BB%D0%BE%D0%B3\Desktop\%D1%81%D1%83%D0%B8%D1%86%D0%B8%D0%B4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C:\Users\%D0%9F%D1%81%D0%B8%D1%85%D0%BE%D0%BB%D0%BE%D0%B3\Desktop\%D1%81%D1%83%D0%B8%D1%86%D0%B8%D0%B4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2" name="Picture 14" descr="http://slovo-nashe.ru/wp-content/uploads/2017/09/parents-argu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143248"/>
            <a:ext cx="6072230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Подростковый возраст характеризуется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бурными эмоциональными реакциями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различные жизненные ситуации. Наибольший всплеск негативных эмоциональных реакций возникает при попытки окружающих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ущемить самолюбие подростка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Итогом может стать чувство незащищенности, одиночества. Подросток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начинает искать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того, кто сможет заполнить ему возникшую пустоту, продемонстрирует внимание, сочувствие. В это время на пути у подростком могут возникать лица, способные повлиять на формирование еще большего разрыва с общественными нормами. При сочетании проблем в социализации и возникновения трудной жизненной ситуации может начать формироваться </a:t>
            </a:r>
            <a:r>
              <a:rPr lang="ru-RU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суицидальное поведение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уици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429000"/>
            <a:ext cx="6215074" cy="3429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22873_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929066"/>
            <a:ext cx="3643338" cy="29289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21429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Признаки формирования суицидального поведения:</a:t>
            </a:r>
            <a:endParaRPr lang="ru-RU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857232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стремление к постоянному длительному уединению, отстраненности от окружающих, включая родных и друзей;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изменение (особенно резкое) режима сна, бессонница;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изменение аппетита;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снижение учебной успеваемости;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резкие и частые смены настроения (безразличное отношение к своему внешнему виду, неопрятность);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раздача личных вещей в качестве подарков своим близким, друзьям;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стремление «привести дела в порядок»;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самоповреждающее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рискованное поведение: стремление оказаться в местах с высоким риском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травмоопасности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нанесение себе порезов;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появление в речи высказываний «ненавижу жизнь», «я никому не нужен», «лучше умереть», «не могу этого вынести», «они все еще пожалеют» и подобных.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Немаловажным риском суицида является стигма в отношении обращения за помощью, существующая в обществе. Продолжают подвергаться стигматизации те, кто стремится получить помощь в связи с суицидальным поведение, нарушениями психического здоровья, злоупотреблением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психоактивными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веществами либо иными эмоциональными стресс-факторами, что может быть существенным препятствием к получению необходимой помощи. Стигма может помешать членам семьи подростка оказать ему нужную поддержку, а иногда даже признать наличие тревожной ситуации. Также в сознании многих людей существуют мифы о самоубийстве, которые способны помещать позитивным действиям при выявлении суицидального поведения и не позволить принять необходимые меры по оказанию помощи в отношении суицидального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ovedenie-do-suic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929066"/>
            <a:ext cx="3286148" cy="2571768"/>
          </a:xfrm>
          <a:prstGeom prst="rect">
            <a:avLst/>
          </a:prstGeom>
        </p:spPr>
      </p:pic>
      <p:pic>
        <p:nvPicPr>
          <p:cNvPr id="25604" name="Picture 4" descr="https://medicalinsider.ru/wp-content/uploads/2015/02/dfef055222c4195c03f367020d677f091-300x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00504"/>
            <a:ext cx="3857652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28" y="357166"/>
          <a:ext cx="7286676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3643338"/>
              </a:tblGrid>
              <a:tr h="63506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Миф, стигма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28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Большинство самоубийств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совершается без предупреждения, поэтому невозможно ничего предпринять для его предотвращения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Большинство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людей с риском суицидального поведения подают предупреждающие сигналы о своих реакциях или чувствах. Например, подростки могут оставлять открыто таблетки на столе, тексты стихов о смерти. Подобные сигналы нельзя игнорировать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86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Говоря о самоубийстве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подростком, можно подать ему идею о совершении этого действия. Безопаснее полностью избегать этой темы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о самоубийстве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порождает и не увеличивает риска его совершения. Напротив, она снижает его. Лучший способ выявления суицидальных намерений – прямой вопрос о них. Открытый разговор с ребенком с выражением искренней заботы и беспокойства о нем может стать для подростка источником облегчения и нередко одним из ключевых элементов в предотвращении непосредственной опасности самоубийства. Избегание в беседе этой темы может стать дополнительной причиной для сведения счетов с жизнью.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eut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4071942"/>
            <a:ext cx="3500462" cy="242886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285728"/>
          <a:ext cx="7143800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3571900"/>
              </a:tblGrid>
              <a:tr h="195048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 человек говорит о самоубийстве, то он его не совершит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любой угрозе ребенка уйти из жизни нужно относиться серьезно, даже если эта угроза носит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манипулятивный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характер. Грань между демонстративно-шантажным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истинным суицидом в подростковом возрасте несущественна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462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Суицидальные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попытки, не приводящие к смерти, являются лишь формой поведения, направленной на привлечение внимания. Подобное поведение достойно игнорирования или наказания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Демонстративное суицидальное поведение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представляет собой призыв о помощи. Если ребенок не получает отклика, ему легко прийти к выводу, что уже никто и никогда его не поймет, ему не поможет, и соответственно, от намерения покончить с собой перейти к совершению суицида. Наказание за суицидальное поведение и его оценка как «недостойного» способа призыва о помощи может привести к чрезвычайно опасным последствиям. Оказание помощи в разрешении проблем, установление контакта является эффективным методом предотвращения суицидальных форм поведения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New-study-links-suicide-attempt-in-parents-to-suicidal-tendencies-in-offsp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857628"/>
            <a:ext cx="2707391" cy="2017561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1096</Words>
  <PresentationFormat>Экран (4:3)</PresentationFormat>
  <Paragraphs>44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Профилактика суицидального поведения несовершеннолетних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суицидального поведения несовершеннолетних</dc:title>
  <dc:creator>Психолог</dc:creator>
  <cp:lastModifiedBy>Психолог</cp:lastModifiedBy>
  <cp:revision>22</cp:revision>
  <dcterms:created xsi:type="dcterms:W3CDTF">2020-11-18T05:36:28Z</dcterms:created>
  <dcterms:modified xsi:type="dcterms:W3CDTF">2020-11-18T10:34:01Z</dcterms:modified>
</cp:coreProperties>
</file>