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1" r:id="rId6"/>
    <p:sldId id="271" r:id="rId7"/>
    <p:sldId id="262" r:id="rId8"/>
    <p:sldId id="263" r:id="rId9"/>
    <p:sldId id="264" r:id="rId10"/>
    <p:sldId id="272" r:id="rId11"/>
    <p:sldId id="265" r:id="rId12"/>
    <p:sldId id="266" r:id="rId13"/>
    <p:sldId id="267" r:id="rId14"/>
    <p:sldId id="268" r:id="rId15"/>
    <p:sldId id="273" r:id="rId16"/>
    <p:sldId id="269" r:id="rId17"/>
    <p:sldId id="270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2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7AAB8-0480-4C11-9050-E53C9E696F2D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A2296-EE76-4660-96CD-C4F3B8113CA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A2296-EE76-4660-96CD-C4F3B8113CAD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488" y="214290"/>
            <a:ext cx="57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МБОУ «Октябрьская школа-гимназия»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14546" y="2071678"/>
            <a:ext cx="52149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«Профилактика вредных привычек»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8" y="5786454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Педагог-психолог:</a:t>
            </a:r>
          </a:p>
          <a:p>
            <a:pPr algn="r"/>
            <a:r>
              <a:rPr lang="ru-RU" dirty="0" err="1" smtClean="0"/>
              <a:t>Эмирали</a:t>
            </a:r>
            <a:r>
              <a:rPr lang="ru-RU" dirty="0" smtClean="0"/>
              <a:t> Р.Р.</a:t>
            </a:r>
            <a:endParaRPr lang="ru-RU" dirty="0"/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avatars.mds.yandex.net/get-zen_doc/1900011/pub_5e5fc36e31a2b01533bb3bf8_5e5fc6bc5ff93d1a470538e9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643182"/>
            <a:ext cx="4143372" cy="421481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71604" y="714356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71604" y="642918"/>
            <a:ext cx="6500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Причины появления вредных привычек: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285860"/>
            <a:ext cx="87154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чтобы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уйти от решения какой-то проблемы, т.е.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уйти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реальной жизни;</a:t>
            </a:r>
          </a:p>
          <a:p>
            <a:pPr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из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любопытства;</a:t>
            </a:r>
          </a:p>
          <a:p>
            <a:pPr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чтобы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отставать от других, быть «как все»;</a:t>
            </a:r>
          </a:p>
          <a:p>
            <a:pPr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потому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не смог отказаться;</a:t>
            </a:r>
          </a:p>
          <a:p>
            <a:pPr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чтобы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казаться взрослее;</a:t>
            </a:r>
          </a:p>
          <a:p>
            <a:pPr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чтобы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получить новые впечатления;</a:t>
            </a:r>
          </a:p>
          <a:p>
            <a:pPr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чтобы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поднять настроение;</a:t>
            </a:r>
          </a:p>
          <a:p>
            <a:pPr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чтобы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быть более раскованным, смелым;</a:t>
            </a:r>
          </a:p>
          <a:p>
            <a:pPr>
              <a:lnSpc>
                <a:spcPct val="80000"/>
              </a:lnSpc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заставили.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0"/>
            <a:ext cx="88582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надо знать!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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Курение поражает органы дыхания, сердечнососудистую систему (атеросклероз и инфаркт миокарда), желудочно-кишечный тракт.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Курильщики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болеют раком лёгких в несколько раз чаще, чем некурящие и составляют 96- 100% всех больных раком лёгких.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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Курение увеличивает вероятность других видов злокачественных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опухолей. Курение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способствует развитию инфекционных заболеваний органов дыхания.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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Курение увеличивает вероятность рака лёгких у окружающих (пассивное курение).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img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000504"/>
            <a:ext cx="5857884" cy="2857496"/>
          </a:xfrm>
          <a:prstGeom prst="rect">
            <a:avLst/>
          </a:prstGeom>
          <a:noFill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572008"/>
            <a:ext cx="2100263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pull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214290"/>
            <a:ext cx="821537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Позитивные изменения при отказе от курения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 через 2 часа никотин начинает удаляться из организма;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 через 12 часов окись углерода от курения выйдет из организма полностью, лёгкие начнут функционировать лучше, пройдёт чувство нехватки воздуха;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 через 2 дня вкусовая чувствительность и обоняние станут более острыми;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 через 12 недель система кровообращения улучшается, что позволяет легче ходить и бегать;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3571876"/>
            <a:ext cx="82153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Техника отказа от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курения: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любую просьбу, которая противоречит Вашим интересам и здравому смыслу, Вы отвечаете отказом. Фразы отказа от курения “Спасибо, нет. Я знаю, что это опасно для меня” “Спасибо, нет. Я уже пробовал, и это мне не понравилось”. “Спасибо, нет. Я не хочу конфликтов с родителями, учителями” “Спасибо, нет. Это не в моем стиле” “Спасибо, нет. Мне надо на тренировку”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presentacii.ru/documents_4/8eaffff08bccc1c4fd8e434904c743ca/img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1000108"/>
            <a:ext cx="307183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ты любишь себя и ценишь своё здоровье, ты скажешь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«НЕТ»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всему, что может принести тебе вред!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4" descr="https://fs00.infourok.ru/images/doc/243/242345/2/img9.jpg"/>
          <p:cNvPicPr>
            <a:picLocks noChangeAspect="1" noChangeArrowheads="1"/>
          </p:cNvPicPr>
          <p:nvPr/>
        </p:nvPicPr>
        <p:blipFill>
          <a:blip r:embed="rId2"/>
          <a:srcRect l="20955" t="4235" r="18889" b="8264"/>
          <a:stretch>
            <a:fillRect/>
          </a:stretch>
        </p:blipFill>
        <p:spPr bwMode="auto">
          <a:xfrm>
            <a:off x="3428992" y="1071546"/>
            <a:ext cx="5715008" cy="507209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14480" y="500042"/>
            <a:ext cx="62906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«9 способов сказать: «Нет»» 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838200" y="1285860"/>
            <a:ext cx="8007350" cy="481014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  в этом не нуждаюсь.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 не в настроении, поэтому не хочу это сегодня пробовать.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 не думаю, что мне стоит это начинать до тех пор, пока я не буду иметь своих денег.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Нет, не хочу неприятностей.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Когда мне понадобиться это, я дам тебе знать.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 таких вещей боюсь.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Эта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гадость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не для меня.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Нет, спасибо, у меня на это аллергическая реакция.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 Я хочу быть здоровым.</a:t>
            </a:r>
          </a:p>
        </p:txBody>
      </p:sp>
    </p:spTree>
  </p:cSld>
  <p:clrMapOvr>
    <a:masterClrMapping/>
  </p:clrMapOvr>
  <p:transition spd="slow" advClick="0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avatars.mds.yandex.net/get-zen_doc/237236/pub_5aba0b528139bad65edc8b74_5aba0b5f8139bad65edc8b75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4024346"/>
            <a:ext cx="5072066" cy="28336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71538" y="285728"/>
            <a:ext cx="72431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Девять заповедей здоровья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/>
          <p:cNvSpPr txBox="1">
            <a:spLocks noRot="1" noChangeArrowheads="1"/>
          </p:cNvSpPr>
          <p:nvPr/>
        </p:nvSpPr>
        <p:spPr>
          <a:xfrm>
            <a:off x="0" y="1214422"/>
            <a:ext cx="8007350" cy="4191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1) четкий режим дня;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2) свежий воздух;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3) больше смеха;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4) физическая активность;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5) правильное питание;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6) не пить, не курить;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7) личная гигиена;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8) любовь к себе и другим;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9) занятия по душе.</a:t>
            </a:r>
          </a:p>
        </p:txBody>
      </p:sp>
      <p:pic>
        <p:nvPicPr>
          <p:cNvPr id="14340" name="Picture 4" descr="https://i11.fotocdn.net/s124/4641c9c20e72f3d2/public_pin_l/282008485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142984"/>
            <a:ext cx="4000496" cy="284323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push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www.b17.ru/foto/blog/760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857232"/>
            <a:ext cx="3857652" cy="335758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928794" y="142852"/>
            <a:ext cx="60771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E70B20"/>
                </a:solidFill>
                <a:latin typeface="Times New Roman" pitchFamily="18" charset="0"/>
                <a:cs typeface="Times New Roman" pitchFamily="18" charset="0"/>
              </a:rPr>
              <a:t>Психологи советуют :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905601"/>
            <a:ext cx="4572000" cy="59523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Вредные привычки, которые прилипают, притягивают, пристают к молодым людям, становятся впоследствии причиной многих недоразумений, недугов, неприятностей. Полюбите себя: свой Мозг, свою Печень, свое Сердце – они живые, они страдают, болеют, задыхаются!!! Давайте не будем рабами вредных привычек!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 совет: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“Никогда не курить! Никогда не пить! Никогда не употреблять  наркотические вещества”!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4" descr="https://sun9-47.userapi.com/fJVOlPU2c1FmHX14YGfwA5Pb5c_7pPCdeQKpSg/SJXvms_wi6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786190"/>
            <a:ext cx="3681430" cy="278608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cover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ds03.infourok.ru/uploads/ex/0086/0000c3d5-a47f14e3/640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(3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00108"/>
            <a:ext cx="8143932" cy="585789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7422" y="357166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Привычки бывают: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 noRot="1" noChangeArrowheads="1"/>
          </p:cNvSpPr>
          <p:nvPr/>
        </p:nvSpPr>
        <p:spPr>
          <a:xfrm>
            <a:off x="838200" y="1905000"/>
            <a:ext cx="8007350" cy="738182"/>
          </a:xfrm>
          <a:prstGeom prst="rect">
            <a:avLst/>
          </a:prstGeom>
          <a:noFill/>
          <a:ln/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ПОЛЕЗНЫЕ            ВРЕДНЫЕ</a:t>
            </a:r>
          </a:p>
        </p:txBody>
      </p:sp>
      <p:pic>
        <p:nvPicPr>
          <p:cNvPr id="6" name="Picture 7" descr="54313a7b5b8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714620"/>
            <a:ext cx="3771904" cy="2776542"/>
          </a:xfrm>
          <a:prstGeom prst="rect">
            <a:avLst/>
          </a:prstGeom>
          <a:noFill/>
        </p:spPr>
      </p:pic>
      <p:pic>
        <p:nvPicPr>
          <p:cNvPr id="7" name="Picture 9" descr="i?id=d46d02630467d9c99f47ba0b99f40a7c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667000"/>
            <a:ext cx="3357586" cy="25479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610136"/>
            <a:ext cx="82153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Полезные</a:t>
            </a:r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привычки</a:t>
            </a:r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привычки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которые не наносят нам вреда 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наоборот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улучшают наше здоровье или положение 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обществе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s://u-f.ru/sites/default/files/utr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786058"/>
            <a:ext cx="8215370" cy="407194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ds03.infourok.ru/uploads/ex/03fb/000547a2-97dc4c79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714356"/>
            <a:ext cx="82868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Вредные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привычки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это распространённые действия, которые люди повторяют вновь и вновь, несмотря на то, что они не полезны и даже вредны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gubkin-crb.belzdrav.ru/1545844343211.PNG"/>
          <p:cNvPicPr>
            <a:picLocks noChangeAspect="1" noChangeArrowheads="1"/>
          </p:cNvPicPr>
          <p:nvPr/>
        </p:nvPicPr>
        <p:blipFill>
          <a:blip r:embed="rId2"/>
          <a:srcRect t="32308"/>
          <a:stretch>
            <a:fillRect/>
          </a:stretch>
        </p:blipFill>
        <p:spPr bwMode="auto">
          <a:xfrm>
            <a:off x="785786" y="2928934"/>
            <a:ext cx="7786710" cy="31432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1214422"/>
            <a:ext cx="35004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E70B20"/>
                </a:solidFill>
                <a:latin typeface="Times New Roman" pitchFamily="18" charset="0"/>
                <a:cs typeface="Times New Roman" pitchFamily="18" charset="0"/>
              </a:rPr>
              <a:t>Вредные привычки 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употребление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алкоголя,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курение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наркомания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токсикомания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есть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много сладостей,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долго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сидеть у компьютера,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читать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лёжа и т.д</a:t>
            </a:r>
            <a:r>
              <a:rPr lang="ru-RU" dirty="0" smtClean="0">
                <a:latin typeface="Arial Black" pitchFamily="34" charset="0"/>
              </a:rPr>
              <a:t>.</a:t>
            </a:r>
            <a:endParaRPr lang="ru-RU" dirty="0" smtClean="0">
              <a:latin typeface="Arial Black" pitchFamily="34" charset="0"/>
            </a:endParaRPr>
          </a:p>
        </p:txBody>
      </p:sp>
      <p:pic>
        <p:nvPicPr>
          <p:cNvPr id="5" name="Picture 16" descr="HH00887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214422"/>
            <a:ext cx="157163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2857496"/>
            <a:ext cx="242889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4429132"/>
            <a:ext cx="100013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sliderpoint.org/images/referats/972b/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s://proprikol.ru/wp-content/uploads/2020/04/kartinki-vrednye-privychki-24.jpg"/>
          <p:cNvPicPr>
            <a:picLocks noChangeAspect="1" noChangeArrowheads="1"/>
          </p:cNvPicPr>
          <p:nvPr/>
        </p:nvPicPr>
        <p:blipFill>
          <a:blip r:embed="rId2"/>
          <a:srcRect l="48807" t="39074"/>
          <a:stretch>
            <a:fillRect/>
          </a:stretch>
        </p:blipFill>
        <p:spPr bwMode="auto">
          <a:xfrm>
            <a:off x="3643306" y="3857628"/>
            <a:ext cx="4357718" cy="300037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5720" y="714356"/>
            <a:ext cx="550072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Последствия вредных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привычек:</a:t>
            </a:r>
            <a:endParaRPr lang="ru-RU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Заражение вирусным гепатитом и ВИЧ-инфекцией.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Истощение организма, нервной системы и психики.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Личность деградирует.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Разрушение отношений с родителями, родными,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друзьями.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Совершение преступлений.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Рождение неполноценных детей.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Преждевременная смерть.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s://golovnie-boli.com/wp-content/uploads/2018/01/Otkazhites-ot-vrednyih-privyichek-radi-vyizdorovleni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642918"/>
            <a:ext cx="3638601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111</TotalTime>
  <Words>637</Words>
  <PresentationFormat>Экран (4:3)</PresentationFormat>
  <Paragraphs>77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Психолог</dc:creator>
  <cp:lastModifiedBy>Психолог</cp:lastModifiedBy>
  <cp:revision>13</cp:revision>
  <dcterms:created xsi:type="dcterms:W3CDTF">2020-12-14T06:01:32Z</dcterms:created>
  <dcterms:modified xsi:type="dcterms:W3CDTF">2020-12-14T08:51:25Z</dcterms:modified>
</cp:coreProperties>
</file>