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7AAB8-0480-4C11-9050-E53C9E696F2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A2296-EE76-4660-96CD-C4F3B8113C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2296-EE76-4660-96CD-C4F3B8113CA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21429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«Октябрьская школа-гимназия»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2071678"/>
            <a:ext cx="521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«Профилактика вредных привычек»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578645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Педагог-психолог:</a:t>
            </a:r>
          </a:p>
          <a:p>
            <a:pPr algn="r"/>
            <a:r>
              <a:rPr lang="ru-RU" dirty="0" err="1" smtClean="0"/>
              <a:t>Эмирали</a:t>
            </a:r>
            <a:r>
              <a:rPr lang="ru-RU" dirty="0" smtClean="0"/>
              <a:t> Р.Р.</a:t>
            </a:r>
            <a:endParaRPr lang="ru-RU" dirty="0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zen_doc/1900011/pub_5e5fc36e31a2b01533bb3bf8_5e5fc6bc5ff93d1a470538e9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4143372" cy="42148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71435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64291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появления вредных привычек: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8715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уйти от решения какой-то проблемы, т.е.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уйти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реальной жизни;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любопытства;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отставать от других, быть «как все»;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потому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 смог отказаться;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казаться взрослее;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получить новые впечатления;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поднять настроение;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более раскованным, смелым;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заставили.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858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надо знать!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Курение поражает органы дыхания, сердечнососудистую систему (атеросклероз и инфаркт миокарда), желудочно-кишечный тракт.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Курильщики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болеют раком лёгких в несколько раз чаще, чем некурящие и составляют 96- 100% всех больных раком лёгких.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Курение увеличивает вероятность других видов злокачественных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опухолей. Курение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развитию инфекционных заболеваний органов дыхания.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Курение увеличивает вероятность рака лёгких у окружающих (пассивное курение).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5857884" cy="2857496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21002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Позитивные изменения при отказе от курения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 через 2 часа никотин начинает удаляться из организма;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 через 12 часов окись углерода от курения выйдет из организма полностью, лёгкие начнут функционировать лучше, пройдёт чувство нехватки воздуха;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 через 2 дня вкусовая чувствительность и обоняние станут более острыми;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 через 12 недель система кровообращения улучшается, что позволяет легче ходить и бегать;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876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отказа от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любую просьбу, которая противоречит Вашим интересам и здравому смыслу, Вы отвечаете отказом. Фразы отказа от курения “Спасибо, нет. Я знаю, что это опасно для меня” “Спасибо, нет. Я уже пробовал, и это мне не понравилось”. “Спасибо, нет. Я не хочу конфликтов с родителями, учителями” “Спасибо, нет. Это не в моем стиле” “Спасибо, нет. Мне надо на тренировку”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esentacii.ru/documents_4/8eaffff08bccc1c4fd8e434904c743ca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3071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ты любишь себя и ценишь своё здоровье, ты скажешь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«НЕТ»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всему, что может принести тебе вред!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fs00.infourok.ru/images/doc/243/242345/2/img9.jpg"/>
          <p:cNvPicPr>
            <a:picLocks noChangeAspect="1" noChangeArrowheads="1"/>
          </p:cNvPicPr>
          <p:nvPr/>
        </p:nvPicPr>
        <p:blipFill>
          <a:blip r:embed="rId2"/>
          <a:srcRect l="20955" t="4235" r="18889" b="8264"/>
          <a:stretch>
            <a:fillRect/>
          </a:stretch>
        </p:blipFill>
        <p:spPr bwMode="auto">
          <a:xfrm>
            <a:off x="3428992" y="1071546"/>
            <a:ext cx="571500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500042"/>
            <a:ext cx="6290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«9 способов сказать: «Нет»»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838200" y="1285860"/>
            <a:ext cx="8007350" cy="48101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 в этом не нуждаюсь.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не в настроении, поэтому не хочу это сегодня пробовать.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не думаю, что мне стоит это начинать до тех пор, пока я не буду иметь своих денег.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Нет, не хочу неприятностей.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Когда мне понадобиться это, я дам тебе знать.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таких вещей боюсь.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гадость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 для меня.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Нет, спасибо, у меня на это аллергическая реакция.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Я хочу быть здоровым.</a:t>
            </a: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zen_doc/237236/pub_5aba0b528139bad65edc8b74_5aba0b5f8139bad65edc8b7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24346"/>
            <a:ext cx="5072066" cy="2833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85728"/>
            <a:ext cx="7243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Девять заповедей здоровья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0" y="1214422"/>
            <a:ext cx="8007350" cy="419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 четкий режим дня;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2) свежий воздух;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3) больше смеха;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4) физическая активность;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5) правильное питание;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6) не пить, не курить;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7) личная гигиена;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8) любовь к себе и другим;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9) занятия по душе.</a:t>
            </a:r>
          </a:p>
        </p:txBody>
      </p:sp>
      <p:pic>
        <p:nvPicPr>
          <p:cNvPr id="14340" name="Picture 4" descr="https://i11.fotocdn.net/s124/4641c9c20e72f3d2/public_pin_l/2820084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4000496" cy="28432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b17.ru/foto/blog/76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2"/>
            <a:ext cx="3857652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42852"/>
            <a:ext cx="6077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Психологи советуют 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05601"/>
            <a:ext cx="4572000" cy="5952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Вредные привычки, которые прилипают, притягивают, пристают к молодым людям, становятся впоследствии причиной многих недоразумений, недугов, неприятностей. Полюбите себя: свой Мозг, свою Печень, свое Сердце – они живые, они страдают, болеют, задыхаются!!! Давайте не будем рабами вредных привычек!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совет: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“Никогда не курить! Никогда не пить! Никогда не употреблять  наркотические вещества”!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sun9-47.userapi.com/fJVOlPU2c1FmHX14YGfwA5Pb5c_7pPCdeQKpSg/SJXvms_wi6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68143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3.infourok.ru/uploads/ex/0086/0000c3d5-a47f14e3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143932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357166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Привычки бывают: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838200" y="1905000"/>
            <a:ext cx="8007350" cy="73818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ПОЛЕЗНЫЕ            ВРЕДНЫЕ</a:t>
            </a:r>
          </a:p>
        </p:txBody>
      </p:sp>
      <p:pic>
        <p:nvPicPr>
          <p:cNvPr id="6" name="Picture 7" descr="54313a7b5b8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3771904" cy="2776542"/>
          </a:xfrm>
          <a:prstGeom prst="rect">
            <a:avLst/>
          </a:prstGeom>
          <a:noFill/>
        </p:spPr>
      </p:pic>
      <p:pic>
        <p:nvPicPr>
          <p:cNvPr id="7" name="Picture 9" descr="i?id=d46d02630467d9c99f47ba0b99f40a7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67000"/>
            <a:ext cx="3357586" cy="2547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10136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привычки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привычки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которые не наносят нам вреда 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наоборот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улучшают наше здоровье или положение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обществе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u-f.ru/sites/default/files/u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8215370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3.infourok.ru/uploads/ex/03fb/000547a2-97dc4c79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14356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распространённые действия, которые люди повторяют вновь и вновь, несмотря на то, что они не полезны и даже вредны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gubkin-crb.belzdrav.ru/1545844343211.PNG"/>
          <p:cNvPicPr>
            <a:picLocks noChangeAspect="1" noChangeArrowheads="1"/>
          </p:cNvPicPr>
          <p:nvPr/>
        </p:nvPicPr>
        <p:blipFill>
          <a:blip r:embed="rId2"/>
          <a:srcRect t="32308"/>
          <a:stretch>
            <a:fillRect/>
          </a:stretch>
        </p:blipFill>
        <p:spPr bwMode="auto">
          <a:xfrm>
            <a:off x="785786" y="2928934"/>
            <a:ext cx="7786710" cy="3143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214422"/>
            <a:ext cx="3500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E70B20"/>
                </a:solidFill>
                <a:latin typeface="Times New Roman" pitchFamily="18" charset="0"/>
                <a:cs typeface="Times New Roman" pitchFamily="18" charset="0"/>
              </a:rPr>
              <a:t>Вредные привычки 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употребление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алкоголя,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курение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наркомания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токсикомания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есть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сладостей,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долго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сидеть у компьютера,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читать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лёжа и т.д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 smtClean="0">
              <a:latin typeface="Arial Black" pitchFamily="34" charset="0"/>
            </a:endParaRPr>
          </a:p>
        </p:txBody>
      </p:sp>
      <p:pic>
        <p:nvPicPr>
          <p:cNvPr id="5" name="Picture 16" descr="HH0088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496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429132"/>
            <a:ext cx="10001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liderpoint.org/images/referats/972b/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proprikol.ru/wp-content/uploads/2020/04/kartinki-vrednye-privychki-24.jpg"/>
          <p:cNvPicPr>
            <a:picLocks noChangeAspect="1" noChangeArrowheads="1"/>
          </p:cNvPicPr>
          <p:nvPr/>
        </p:nvPicPr>
        <p:blipFill>
          <a:blip r:embed="rId2"/>
          <a:srcRect l="48807" t="39074"/>
          <a:stretch>
            <a:fillRect/>
          </a:stretch>
        </p:blipFill>
        <p:spPr bwMode="auto">
          <a:xfrm>
            <a:off x="3643306" y="3857628"/>
            <a:ext cx="4357718" cy="3000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714356"/>
            <a:ext cx="5500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вредных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привычек: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Заражение вирусным гепатитом и ВИЧ-инфекцией.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Истощение организма, нервной системы и психики.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Личность деградирует.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Разрушение отношений с родителями, родными,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друзьями.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Совершение преступлений.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Рождение неполноценных детей.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Преждевременная смерть.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golovnie-boli.com/wp-content/uploads/2018/01/Otkazhites-ot-vrednyih-privyichek-radi-vyizdorovle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63860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637</Words>
  <PresentationFormat>Экран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13</cp:revision>
  <dcterms:created xsi:type="dcterms:W3CDTF">2020-12-14T06:01:32Z</dcterms:created>
  <dcterms:modified xsi:type="dcterms:W3CDTF">2020-12-14T08:51:25Z</dcterms:modified>
</cp:coreProperties>
</file>