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  <p:sldMasterId id="2147483951" r:id="rId2"/>
  </p:sldMasterIdLst>
  <p:sldIdLst>
    <p:sldId id="321" r:id="rId3"/>
    <p:sldId id="293" r:id="rId4"/>
    <p:sldId id="291" r:id="rId5"/>
    <p:sldId id="292" r:id="rId6"/>
    <p:sldId id="320" r:id="rId7"/>
    <p:sldId id="331" r:id="rId8"/>
    <p:sldId id="316" r:id="rId9"/>
    <p:sldId id="318" r:id="rId10"/>
    <p:sldId id="334" r:id="rId11"/>
    <p:sldId id="310" r:id="rId12"/>
    <p:sldId id="309" r:id="rId13"/>
    <p:sldId id="308" r:id="rId14"/>
    <p:sldId id="307" r:id="rId15"/>
    <p:sldId id="306" r:id="rId16"/>
    <p:sldId id="332" r:id="rId17"/>
    <p:sldId id="333" r:id="rId18"/>
    <p:sldId id="322" r:id="rId19"/>
    <p:sldId id="323" r:id="rId20"/>
    <p:sldId id="330" r:id="rId21"/>
    <p:sldId id="329" r:id="rId22"/>
    <p:sldId id="328" r:id="rId23"/>
    <p:sldId id="327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878" autoAdjust="0"/>
  </p:normalViewPr>
  <p:slideViewPr>
    <p:cSldViewPr>
      <p:cViewPr varScale="1">
        <p:scale>
          <a:sx n="57" d="100"/>
          <a:sy n="57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2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638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34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5007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99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79947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62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561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87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65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54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06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70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83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4693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72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620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57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1739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90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15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93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9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18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74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51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99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EFE2C4-1444-4379-BC84-F8EB4D88852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1E0EDC-331C-4E12-AA61-E8E96C2B6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187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6F99C4-A8B2-474B-8270-AC7E37D10187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03824D-F13C-4C5B-AFBC-2759CE8FC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0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33400"/>
            <a:ext cx="6624736" cy="3327648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МУНИЦИПАЛЬНОЕ БЮДЖЕТНОЕ ОБЩЕОБРАЗОВАТЕЛЬНОЕ</a:t>
            </a:r>
            <a:br>
              <a:rPr lang="ru-RU" sz="1800" dirty="0"/>
            </a:br>
            <a:r>
              <a:rPr lang="ru-RU" sz="1800" dirty="0"/>
              <a:t>УЧРЕЖДЕНИЕ «ОКТЯБРЬСКАЯ ШКОЛА </a:t>
            </a:r>
            <a:r>
              <a:rPr lang="ru-RU" sz="1800" dirty="0" smtClean="0"/>
              <a:t>гимназия»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«речевая мозаика»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221088"/>
            <a:ext cx="5760640" cy="2304256"/>
          </a:xfrm>
        </p:spPr>
        <p:txBody>
          <a:bodyPr>
            <a:normAutofit/>
          </a:bodyPr>
          <a:lstStyle/>
          <a:p>
            <a:pPr lvl="8" algn="l"/>
            <a:r>
              <a:rPr lang="ru-RU" dirty="0" smtClean="0">
                <a:solidFill>
                  <a:schemeClr val="tx1"/>
                </a:solidFill>
              </a:rPr>
              <a:t>Составитель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lvl="8" algn="l"/>
            <a:r>
              <a:rPr lang="ru-RU" dirty="0">
                <a:solidFill>
                  <a:schemeClr val="tx1"/>
                </a:solidFill>
              </a:rPr>
              <a:t>учитель –логопед высшей категории</a:t>
            </a:r>
          </a:p>
          <a:p>
            <a:pPr lvl="8" algn="l"/>
            <a:r>
              <a:rPr lang="ru-RU" dirty="0" err="1" smtClean="0">
                <a:solidFill>
                  <a:schemeClr val="tx1"/>
                </a:solidFill>
              </a:rPr>
              <a:t>Черникова</a:t>
            </a:r>
            <a:r>
              <a:rPr lang="ru-RU" dirty="0" smtClean="0">
                <a:solidFill>
                  <a:schemeClr val="tx1"/>
                </a:solidFill>
              </a:rPr>
              <a:t> Е.Г.</a:t>
            </a:r>
            <a:endParaRPr lang="ru-RU" dirty="0">
              <a:solidFill>
                <a:schemeClr val="tx1"/>
              </a:solidFill>
            </a:endParaRPr>
          </a:p>
          <a:p>
            <a:pPr lvl="8" algn="l"/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4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2016135"/>
            <a:ext cx="9127829" cy="4841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92696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Составь слово из первых звуков…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201613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СОК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7153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28992" cy="6192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5700107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ШАР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4290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580526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ЖУК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5095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1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600416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УХА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3176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408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583836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МИР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3451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chemu4ka.ru/_ld/101/6657684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5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chemu4ka.ru/_ld/101/1527775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4095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072444" cy="1471387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Одинаковая буква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1331640" y="1916832"/>
            <a:ext cx="3227832" cy="3807312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МЕСЯ-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ОГУРЕ-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ДВОРЕ-              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КОНЕ-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ЛАРЕ-</a:t>
            </a:r>
          </a:p>
          <a:p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1" y="2204864"/>
            <a:ext cx="3227832" cy="35197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Ц</a:t>
            </a:r>
            <a:r>
              <a:rPr lang="ru-RU" sz="8000" dirty="0" smtClean="0"/>
              <a:t>         </a:t>
            </a:r>
            <a:endParaRPr lang="ru-RU" sz="80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114557586______2x__8_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7984" y="4077072"/>
            <a:ext cx="3473003" cy="2169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29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554867" cy="86409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Одинаковая буква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1259632" y="2348880"/>
            <a:ext cx="3227832" cy="3519280"/>
          </a:xfrm>
        </p:spPr>
        <p:txBody>
          <a:bodyPr/>
          <a:lstStyle/>
          <a:p>
            <a:r>
              <a:rPr lang="ru-RU" sz="7200" dirty="0" smtClean="0">
                <a:latin typeface="+mj-lt"/>
              </a:rPr>
              <a:t>            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1" y="2132856"/>
            <a:ext cx="3227832" cy="35917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АПЛЯ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ИРК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ВЕТЫ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ЫПЛЯТА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АРАПИНА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chool\Pictures\10eaa77d04729a48fc5b260cd9797d9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1" y="1844824"/>
            <a:ext cx="2556395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50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17582"/>
            <a:ext cx="3600400" cy="120248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Лишняя буква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ЛЮС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КАРИ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ТЁРКА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ПЕНА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ПЛЮС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ПЕКАРИ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ПЛОТ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ВОР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ТЁРКА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620688"/>
            <a:ext cx="1694321" cy="1939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62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  <a:t>Всегда во рту,</a:t>
            </a:r>
            <a:b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</a:br>
            <a: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  <a:t>А не проглотишь</a:t>
            </a:r>
            <a:r>
              <a:rPr lang="ru-RU" sz="32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0" lvl="3"/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3"/>
            <a:r>
              <a:rPr lang="ru-RU" sz="32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Всегда в </a:t>
            </a:r>
            <a: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  <a:t>работе,</a:t>
            </a:r>
            <a:b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</a:br>
            <a: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  <a:t>Когда говорим,</a:t>
            </a:r>
            <a:b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И </a:t>
            </a:r>
            <a: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  <a:t>отдыхает,</a:t>
            </a:r>
            <a:b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</a:br>
            <a: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  <a:t>Когда </a:t>
            </a:r>
            <a:r>
              <a:rPr lang="ru-RU" sz="32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молчим</a:t>
            </a:r>
            <a:r>
              <a:rPr lang="ru-RU" sz="3200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molodost35.ru/wp-content/uploads/2015/01/%D1%8F%D0%B7%D1%8B%D0%BA-%D0%BA%D0%B0%D1%80%D1%82%D0%B8%D0%BD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54299"/>
            <a:ext cx="2264841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4300" y="422777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4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начало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/>
              <a:t> </a:t>
            </a:r>
            <a:r>
              <a:rPr lang="ru-RU" sz="8800" dirty="0" smtClean="0"/>
              <a:t>  </a:t>
            </a:r>
            <a:r>
              <a:rPr lang="ru-RU" sz="8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8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ГОН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-ЗА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-ЗОН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-ЛЕНКИ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-РЕЖКИ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-ТА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-РАН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-ЗЕЛИН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6317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3501008"/>
            <a:ext cx="1887711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4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Анаграммы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итка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анка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ано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асос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кани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абан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жилы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карп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71800" y="2420888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71800" y="292494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11760" y="3429000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71800" y="4005064"/>
            <a:ext cx="19179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71800" y="4437112"/>
            <a:ext cx="19179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71800" y="501317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627784" y="5517232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5180_html_m38bfc0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2204864"/>
            <a:ext cx="2029976" cy="3190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98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554867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 слова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565344" cy="36038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ЬС</a:t>
            </a:r>
          </a:p>
          <a:p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МЕРКА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ПИ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ЛУБ</a:t>
            </a:r>
          </a:p>
          <a:p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ВАГОН</a:t>
            </a:r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КАПУ</a:t>
            </a:r>
            <a:r>
              <a:rPr lang="ru-RU" sz="4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СТА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</a:t>
            </a:r>
          </a:p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РУГ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9.radikal.ru/i086/0811/40/cfca71895c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912928" cy="3912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7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9036496" cy="509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– это то великое множество слов, с помощью которых люди общаются, разговаривают друг с другом, пишут и читают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 русский язык пословицами о себе: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позволяй твоему языку опережать твои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мысли.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языку человека узнают.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слушай, поменьше говори, не зря у тебя два уха и один язык.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8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latin typeface="Open Sans"/>
            </a:endParaRPr>
          </a:p>
          <a:p>
            <a:pPr algn="ctr"/>
            <a:r>
              <a:rPr lang="ru-RU" sz="3600" dirty="0" smtClean="0">
                <a:latin typeface="Open Sans"/>
              </a:rPr>
              <a:t>Скороговорка</a:t>
            </a:r>
            <a:endParaRPr lang="ru-RU" sz="3600" dirty="0">
              <a:latin typeface="Open Sans"/>
            </a:endParaRPr>
          </a:p>
          <a:p>
            <a:pPr algn="ctr"/>
            <a:r>
              <a:rPr lang="ru-RU" sz="3600" dirty="0" smtClean="0">
                <a:latin typeface="Open Sans"/>
              </a:rPr>
              <a:t>Кто </a:t>
            </a:r>
            <a:r>
              <a:rPr lang="ru-RU" sz="3600" dirty="0">
                <a:latin typeface="Open Sans"/>
              </a:rPr>
              <a:t>хочет разговаривать,</a:t>
            </a:r>
          </a:p>
          <a:p>
            <a:pPr algn="ctr"/>
            <a:r>
              <a:rPr lang="ru-RU" sz="3600" dirty="0">
                <a:latin typeface="Open Sans"/>
              </a:rPr>
              <a:t>Тот должен выговаривать</a:t>
            </a:r>
          </a:p>
          <a:p>
            <a:pPr algn="ctr"/>
            <a:r>
              <a:rPr lang="ru-RU" sz="3600" dirty="0">
                <a:latin typeface="Open Sans"/>
              </a:rPr>
              <a:t>Все правильно и внятно,</a:t>
            </a:r>
          </a:p>
          <a:p>
            <a:pPr algn="ctr"/>
            <a:r>
              <a:rPr lang="ru-RU" sz="3600" dirty="0">
                <a:latin typeface="Open Sans"/>
              </a:rPr>
              <a:t>Чтоб было всем понятно.</a:t>
            </a:r>
          </a:p>
          <a:p>
            <a:pPr algn="ctr"/>
            <a:r>
              <a:rPr lang="ru-RU" sz="3600" dirty="0">
                <a:latin typeface="Open Sans"/>
              </a:rPr>
              <a:t>Мы будем разговаривать</a:t>
            </a:r>
          </a:p>
          <a:p>
            <a:pPr algn="ctr"/>
            <a:r>
              <a:rPr lang="ru-RU" sz="3600" dirty="0">
                <a:latin typeface="Open Sans"/>
              </a:rPr>
              <a:t>И будем выговаривать</a:t>
            </a:r>
          </a:p>
          <a:p>
            <a:pPr algn="ctr"/>
            <a:r>
              <a:rPr lang="ru-RU" sz="3600" dirty="0">
                <a:latin typeface="Open Sans"/>
              </a:rPr>
              <a:t>Так правильно и внятно,</a:t>
            </a:r>
          </a:p>
          <a:p>
            <a:pPr algn="ctr"/>
            <a:r>
              <a:rPr lang="ru-RU" sz="3600" dirty="0">
                <a:latin typeface="Open Sans"/>
              </a:rPr>
              <a:t>Чтоб было всем понятно.</a:t>
            </a:r>
            <a:endParaRPr lang="ru-RU" sz="36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9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6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>
                  <p14:trim st="4069" end="15250.3333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7504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4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6092"/>
            <a:ext cx="828092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Проверь себя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1.Сколько гласных в русском языке? Назови их.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Чем отличаются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ъ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знак от других букв?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Какая из этих букв состоит из одного звука - Ё, Е, Ю, У?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Какой из слогов обозначает ноту  - фу, ну, фа, ха?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Какой из этих знаков не является знаком препинания – точка, запятая, знак «больше», тире?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Как начинается часть слова, которая стоит перед корнем?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Сколько звуков  в слове семья?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Есть мягкие звуки в словах  машина, шелк, рожь?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848872" cy="679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Ерошин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в словечки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только дети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Любят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прятки,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Играть умеют и слова: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Упрятана в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дке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СОВА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льщике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словам прислушайся немножко: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ОСА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Спряталась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дне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Дремлет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ЛИСА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днике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3" y="2132856"/>
            <a:ext cx="2952328" cy="324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Вытекают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ЛЕЩИ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Плещутся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лещи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Овечки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прячутся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ОВЕЧКИ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дальше…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Дальше сам ищи!</a:t>
            </a:r>
          </a:p>
        </p:txBody>
      </p:sp>
    </p:spTree>
    <p:extLst>
      <p:ext uri="{BB962C8B-B14F-4D97-AF65-F5344CB8AC3E}">
        <p14:creationId xmlns="" xmlns:p14="http://schemas.microsoft.com/office/powerpoint/2010/main" val="11827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24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Найдите слова, обозначающие части тела, которые спрятались в словах: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19888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Мухомор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84496" y="1988839"/>
            <a:ext cx="865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(ухо)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1028" y="2514382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Ладушки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84496" y="2514381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(ушки)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41028" y="3039924"/>
            <a:ext cx="1618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Животное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4496" y="3039923"/>
            <a:ext cx="135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(живот)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41028" y="3565466"/>
            <a:ext cx="178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Головастик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62578" y="3565465"/>
            <a:ext cx="137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(голова)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9029" y="4091008"/>
            <a:ext cx="1664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Рукавичка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84496" y="4091007"/>
            <a:ext cx="1022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(рука)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02040" y="4616550"/>
            <a:ext cx="1317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Италия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62578" y="4616549"/>
            <a:ext cx="13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(талия)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666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67544" y="490122"/>
            <a:ext cx="799288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  <a:tab pos="2209800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Лишняя буква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7800" algn="l"/>
                <a:tab pos="2209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(убери одну букву , чтобы получилось новое слово)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7800" algn="l"/>
                <a:tab pos="2209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ПЕНАЛ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7800" algn="l"/>
                <a:tab pos="2209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ПОЛЮС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7800" algn="l"/>
                <a:tab pos="2209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ПЕСКАРИ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7800" algn="l"/>
                <a:tab pos="2209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ПИЛОТ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7800" algn="l"/>
                <a:tab pos="2209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ДВОР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47800" algn="l"/>
                <a:tab pos="22098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СТЁРКА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1708</TotalTime>
  <Words>320</Words>
  <Application>Microsoft Office PowerPoint</Application>
  <PresentationFormat>Экран (4:3)</PresentationFormat>
  <Paragraphs>138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Сектор</vt:lpstr>
      <vt:lpstr>Кнопка</vt:lpstr>
      <vt:lpstr>МУНИЦИПАЛЬНОЕ БЮДЖЕТНОЕ ОБЩЕОБРАЗОВАТЕЛЬНОЕ УЧРЕЖДЕНИЕ «ОКТЯБРЬСКАЯ ШКОЛА гимназия»   «речевая мозаика»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Одинаковая буква</vt:lpstr>
      <vt:lpstr>Лишняя буква</vt:lpstr>
      <vt:lpstr>Общее начало</vt:lpstr>
      <vt:lpstr>Анаграммы</vt:lpstr>
      <vt:lpstr>Найди слова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Логопед</cp:lastModifiedBy>
  <cp:revision>70</cp:revision>
  <dcterms:created xsi:type="dcterms:W3CDTF">2015-12-07T16:29:41Z</dcterms:created>
  <dcterms:modified xsi:type="dcterms:W3CDTF">2020-12-18T09:08:49Z</dcterms:modified>
</cp:coreProperties>
</file>