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1CCD2-D57E-4237-84DC-DC7D4DDA71A4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2483-4C74-4EB1-A6DE-E060B90472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1CCD2-D57E-4237-84DC-DC7D4DDA71A4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2483-4C74-4EB1-A6DE-E060B90472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1CCD2-D57E-4237-84DC-DC7D4DDA71A4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2483-4C74-4EB1-A6DE-E060B90472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1CCD2-D57E-4237-84DC-DC7D4DDA71A4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2483-4C74-4EB1-A6DE-E060B90472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1CCD2-D57E-4237-84DC-DC7D4DDA71A4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2483-4C74-4EB1-A6DE-E060B90472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1CCD2-D57E-4237-84DC-DC7D4DDA71A4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2483-4C74-4EB1-A6DE-E060B90472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1CCD2-D57E-4237-84DC-DC7D4DDA71A4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2483-4C74-4EB1-A6DE-E060B90472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1CCD2-D57E-4237-84DC-DC7D4DDA71A4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2483-4C74-4EB1-A6DE-E060B90472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1CCD2-D57E-4237-84DC-DC7D4DDA71A4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2483-4C74-4EB1-A6DE-E060B90472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1CCD2-D57E-4237-84DC-DC7D4DDA71A4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2483-4C74-4EB1-A6DE-E060B90472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1CCD2-D57E-4237-84DC-DC7D4DDA71A4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82483-4C74-4EB1-A6DE-E060B90472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1CCD2-D57E-4237-84DC-DC7D4DDA71A4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82483-4C74-4EB1-A6DE-E060B904722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772816"/>
            <a:ext cx="6400800" cy="1752600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tx1"/>
                </a:solidFill>
                <a:latin typeface="Monotype Corsiva" pitchFamily="66" charset="0"/>
              </a:rPr>
              <a:t>ТОЛЬКО ЗАВЕРШИЛИ РЕМОНТ</a:t>
            </a:r>
            <a:endParaRPr lang="ru-RU" sz="6000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0808_09524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0808_09530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0808_10000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0815_09213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0815_09215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0815_09220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0815_09315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0815_09321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isPhoto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l"/>
            <a:r>
              <a:rPr lang="ru-RU" sz="3200" smtClean="0"/>
              <a:t>Надпись</a:t>
            </a:r>
            <a:endParaRPr lang="ru-RU" sz="3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isPhoto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l"/>
            <a:r>
              <a:rPr lang="ru-RU" sz="3200" smtClean="0"/>
              <a:t>Надпись</a:t>
            </a:r>
            <a:endParaRPr lang="ru-RU" sz="3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0807_10013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isPhoto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l"/>
            <a:r>
              <a:rPr lang="ru-RU" sz="3200" smtClean="0"/>
              <a:t>Надпись</a:t>
            </a:r>
            <a:endParaRPr lang="ru-RU" sz="3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0807_10014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0807_10021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0808_08460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0808_08461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0808_08463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0808_08472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0808_08474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</Words>
  <Application>Microsoft Office PowerPoint</Application>
  <PresentationFormat>Экран (4:3)</PresentationFormat>
  <Paragraphs>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EGE</dc:creator>
  <cp:lastModifiedBy>EGE</cp:lastModifiedBy>
  <cp:revision>1</cp:revision>
  <dcterms:created xsi:type="dcterms:W3CDTF">2024-09-05T05:29:43Z</dcterms:created>
  <dcterms:modified xsi:type="dcterms:W3CDTF">2024-09-05T05:31:52Z</dcterms:modified>
</cp:coreProperties>
</file>