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CCD2-D57E-4237-84DC-DC7D4DDA71A4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2483-4C74-4EB1-A6DE-E060B90472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17526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Monotype Corsiva" pitchFamily="66" charset="0"/>
              </a:rPr>
              <a:t>ТОЛЬКО ЗАВЕРШИЛИ РЕМОНТ</a:t>
            </a:r>
            <a:endParaRPr lang="ru-RU" sz="6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952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953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10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15_092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15_0921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15_0922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15_0931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15_0932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smtClean="0"/>
              <a:t>Надпись</a:t>
            </a:r>
            <a:endParaRPr lang="ru-RU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smtClean="0"/>
              <a:t>Надпись</a:t>
            </a: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7_1001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ru-RU" sz="3200" smtClean="0"/>
              <a:t>Надпись</a:t>
            </a:r>
            <a:endParaRPr lang="ru-RU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7_1001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7_1002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846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846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846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847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40808_0847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EGE</cp:lastModifiedBy>
  <cp:revision>1</cp:revision>
  <dcterms:created xsi:type="dcterms:W3CDTF">2024-09-05T05:29:43Z</dcterms:created>
  <dcterms:modified xsi:type="dcterms:W3CDTF">2024-09-05T05:31:52Z</dcterms:modified>
</cp:coreProperties>
</file>