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116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7108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829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598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7138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7023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9375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04789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3676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4969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85528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02EA7-7082-44AF-AC14-3E135426C906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BE1E2-E907-4923-B3C4-4DB4ACC6E6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4250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err="1" smtClean="0">
                <a:solidFill>
                  <a:srgbClr val="002060"/>
                </a:solidFill>
              </a:rPr>
              <a:t>мнемотаблицы</a:t>
            </a:r>
            <a:r>
              <a:rPr lang="ru-RU" sz="4000" b="1" dirty="0" smtClean="0">
                <a:solidFill>
                  <a:srgbClr val="002060"/>
                </a:solidFill>
              </a:rPr>
              <a:t> к стихотворениям</a:t>
            </a:r>
            <a:r>
              <a:rPr lang="ru-RU" sz="4000" dirty="0" smtClean="0">
                <a:solidFill>
                  <a:srgbClr val="002060"/>
                </a:solidFill>
              </a:rPr>
              <a:t/>
            </a:r>
            <a:br>
              <a:rPr lang="ru-RU" sz="4000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с целью автоматизации звуков [Р] [Р'] [Л] [Л']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0007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Птичьи наряды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28650" y="1117600"/>
            <a:ext cx="3886200" cy="5059363"/>
          </a:xfrm>
        </p:spPr>
        <p:txBody>
          <a:bodyPr>
            <a:normAutofit fontScale="47500" lnSpcReduction="20000"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ru-RU" sz="3600" b="1" dirty="0" smtClean="0"/>
              <a:t>		</a:t>
            </a:r>
          </a:p>
          <a:p>
            <a:pPr marL="0">
              <a:spcBef>
                <a:spcPts val="0"/>
              </a:spcBef>
              <a:buNone/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Снегирь сидит на ветке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В розовой жилетке.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А дятел в ярко-красной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Шапочке атласной.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Вдали мелькают сойки –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Синие ковбойки.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И даже мухоловки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Имеют обновки.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Лишь соловей, ребята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Одет небогато.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Но кто про это судит –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600" b="1" dirty="0" smtClean="0"/>
              <a:t>Тому он петь не будет.</a:t>
            </a:r>
          </a:p>
          <a:p>
            <a:pPr marL="0">
              <a:spcBef>
                <a:spcPts val="0"/>
              </a:spcBef>
              <a:buNone/>
            </a:pPr>
            <a:endParaRPr lang="en-US" sz="3600" b="1" smtClean="0"/>
          </a:p>
          <a:p>
            <a:pPr marL="0">
              <a:spcBef>
                <a:spcPts val="0"/>
              </a:spcBef>
              <a:buNone/>
            </a:pPr>
            <a:r>
              <a:rPr lang="en-US" sz="3600" b="1" dirty="0" smtClean="0"/>
              <a:t>	</a:t>
            </a:r>
            <a:r>
              <a:rPr lang="ru-RU" sz="3600" b="1" dirty="0" smtClean="0"/>
              <a:t> (</a:t>
            </a:r>
            <a:r>
              <a:rPr lang="ru-RU" sz="3600" b="1" dirty="0" err="1" smtClean="0"/>
              <a:t>М.Пляцковский</a:t>
            </a:r>
            <a:r>
              <a:rPr lang="ru-RU" sz="3600" b="1" dirty="0" smtClean="0"/>
              <a:t>)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9150" y="1024467"/>
            <a:ext cx="3886200" cy="5152496"/>
          </a:xfrm>
        </p:spPr>
        <p:txBody>
          <a:bodyPr>
            <a:normAutofit fontScale="47500" lnSpcReduction="20000"/>
          </a:bodyPr>
          <a:lstStyle/>
          <a:p>
            <a:pPr marL="0">
              <a:spcBef>
                <a:spcPts val="0"/>
              </a:spcBef>
            </a:pPr>
            <a:endParaRPr lang="en-US" b="1" dirty="0" smtClean="0"/>
          </a:p>
          <a:p>
            <a:pPr marL="0">
              <a:spcBef>
                <a:spcPts val="0"/>
              </a:spcBef>
            </a:pPr>
            <a:endParaRPr lang="en-US" b="1" dirty="0" smtClean="0"/>
          </a:p>
          <a:p>
            <a:pPr marL="0">
              <a:spcBef>
                <a:spcPts val="0"/>
              </a:spcBef>
            </a:pPr>
            <a:endParaRPr lang="en-US" b="1" dirty="0" smtClean="0"/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В декабре метели пели,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Прилетели свиристели.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На рябине ночевали,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Всю её переклевали,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A за ними — снегири,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Тридцать три и тридцать три.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Дверь тихонько отвори —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Вот их сколько, посмотри!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Вечереет. На заре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Снова птицы во дворе.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Залетайте поскорей: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 </a:t>
            </a:r>
          </a:p>
          <a:p>
            <a:pPr marL="0">
              <a:spcBef>
                <a:spcPts val="0"/>
              </a:spcBef>
            </a:pPr>
            <a:r>
              <a:rPr lang="ru-RU" sz="3500" b="1" dirty="0" smtClean="0"/>
              <a:t>С вами зимы веселей</a:t>
            </a:r>
            <a:endParaRPr lang="ru-RU" b="1" dirty="0" smtClean="0"/>
          </a:p>
          <a:p>
            <a:pPr marL="0">
              <a:spcBef>
                <a:spcPts val="0"/>
              </a:spcBef>
            </a:pPr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9112" y="-209550"/>
            <a:ext cx="10182225" cy="727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7867"/>
            <a:ext cx="9144000" cy="6316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10</Words>
  <Application>Microsoft Office PowerPoint</Application>
  <PresentationFormat>Экран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мнемотаблицы к стихотворениям с целью автоматизации звуков [Р] [Р'] [Л] [Л']  </vt:lpstr>
      <vt:lpstr>Птичьи наряды</vt:lpstr>
      <vt:lpstr>Слайд 3</vt:lpstr>
      <vt:lpstr>Слайд 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Танашевич А. А.</dc:creator>
  <cp:lastModifiedBy>Логопед</cp:lastModifiedBy>
  <cp:revision>4</cp:revision>
  <dcterms:created xsi:type="dcterms:W3CDTF">2018-10-08T17:29:29Z</dcterms:created>
  <dcterms:modified xsi:type="dcterms:W3CDTF">2020-12-18T09:15:13Z</dcterms:modified>
</cp:coreProperties>
</file>