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0" r:id="rId2"/>
    <p:sldId id="272" r:id="rId3"/>
    <p:sldId id="273" r:id="rId4"/>
    <p:sldId id="274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57" d="100"/>
          <a:sy n="57" d="100"/>
        </p:scale>
        <p:origin x="-130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02EA7-7082-44AF-AC14-3E135426C906}" type="datetimeFigureOut">
              <a:rPr lang="ru-RU" smtClean="0"/>
              <a:pPr/>
              <a:t>18.12.2020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BE1E2-E907-4923-B3C4-4DB4ACC6E63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381161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02EA7-7082-44AF-AC14-3E135426C906}" type="datetimeFigureOut">
              <a:rPr lang="ru-RU" smtClean="0"/>
              <a:pPr/>
              <a:t>18.12.2020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BE1E2-E907-4923-B3C4-4DB4ACC6E63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771083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02EA7-7082-44AF-AC14-3E135426C906}" type="datetimeFigureOut">
              <a:rPr lang="ru-RU" smtClean="0"/>
              <a:pPr/>
              <a:t>18.12.2020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BE1E2-E907-4923-B3C4-4DB4ACC6E63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0082997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02EA7-7082-44AF-AC14-3E135426C906}" type="datetimeFigureOut">
              <a:rPr lang="ru-RU" smtClean="0"/>
              <a:pPr/>
              <a:t>18.12.2020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BE1E2-E907-4923-B3C4-4DB4ACC6E63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9959824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02EA7-7082-44AF-AC14-3E135426C906}" type="datetimeFigureOut">
              <a:rPr lang="ru-RU" smtClean="0"/>
              <a:pPr/>
              <a:t>18.12.2020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BE1E2-E907-4923-B3C4-4DB4ACC6E63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1713817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02EA7-7082-44AF-AC14-3E135426C906}" type="datetimeFigureOut">
              <a:rPr lang="ru-RU" smtClean="0"/>
              <a:pPr/>
              <a:t>18.12.2020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BE1E2-E907-4923-B3C4-4DB4ACC6E63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4702315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02EA7-7082-44AF-AC14-3E135426C906}" type="datetimeFigureOut">
              <a:rPr lang="ru-RU" smtClean="0"/>
              <a:pPr/>
              <a:t>18.12.2020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BE1E2-E907-4923-B3C4-4DB4ACC6E63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4293758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02EA7-7082-44AF-AC14-3E135426C906}" type="datetimeFigureOut">
              <a:rPr lang="ru-RU" smtClean="0"/>
              <a:pPr/>
              <a:t>18.12.2020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BE1E2-E907-4923-B3C4-4DB4ACC6E63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2047897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02EA7-7082-44AF-AC14-3E135426C906}" type="datetimeFigureOut">
              <a:rPr lang="ru-RU" smtClean="0"/>
              <a:pPr/>
              <a:t>18.12.2020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BE1E2-E907-4923-B3C4-4DB4ACC6E63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9436766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02EA7-7082-44AF-AC14-3E135426C906}" type="datetimeFigureOut">
              <a:rPr lang="ru-RU" smtClean="0"/>
              <a:pPr/>
              <a:t>18.12.2020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BE1E2-E907-4923-B3C4-4DB4ACC6E63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7149696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02EA7-7082-44AF-AC14-3E135426C906}" type="datetimeFigureOut">
              <a:rPr lang="ru-RU" smtClean="0"/>
              <a:pPr/>
              <a:t>18.12.2020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BE1E2-E907-4923-B3C4-4DB4ACC6E63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5855289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702EA7-7082-44AF-AC14-3E135426C906}" type="datetimeFigureOut">
              <a:rPr lang="ru-RU" smtClean="0"/>
              <a:pPr/>
              <a:t>18.12.2020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7BE1E2-E907-4923-B3C4-4DB4ACC6E63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6942501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4000" b="1" dirty="0" err="1" smtClean="0">
                <a:solidFill>
                  <a:srgbClr val="002060"/>
                </a:solidFill>
              </a:rPr>
              <a:t>мнемотаблицы</a:t>
            </a:r>
            <a:r>
              <a:rPr lang="ru-RU" sz="4000" b="1" dirty="0" smtClean="0">
                <a:solidFill>
                  <a:srgbClr val="002060"/>
                </a:solidFill>
              </a:rPr>
              <a:t> к стихотворениям</a:t>
            </a:r>
            <a:r>
              <a:rPr lang="ru-RU" sz="4000" dirty="0" smtClean="0">
                <a:solidFill>
                  <a:srgbClr val="002060"/>
                </a:solidFill>
              </a:rPr>
              <a:t/>
            </a:r>
            <a:br>
              <a:rPr lang="ru-RU" sz="4000" dirty="0" smtClean="0">
                <a:solidFill>
                  <a:srgbClr val="002060"/>
                </a:solidFill>
              </a:rPr>
            </a:br>
            <a:r>
              <a:rPr lang="ru-RU" sz="4000" b="1" dirty="0" smtClean="0">
                <a:solidFill>
                  <a:srgbClr val="002060"/>
                </a:solidFill>
              </a:rPr>
              <a:t>с целью автоматизации звуков [Р] [Р'] [Л] [Л']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600074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</a:rPr>
              <a:t>Птичьи наряды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28650" y="1117600"/>
            <a:ext cx="3886200" cy="5059363"/>
          </a:xfrm>
        </p:spPr>
        <p:txBody>
          <a:bodyPr>
            <a:normAutofit fontScale="47500" lnSpcReduction="20000"/>
          </a:bodyPr>
          <a:lstStyle/>
          <a:p>
            <a:pPr marL="0" algn="ctr">
              <a:spcBef>
                <a:spcPts val="0"/>
              </a:spcBef>
              <a:buNone/>
            </a:pPr>
            <a:r>
              <a:rPr lang="ru-RU" sz="3600" b="1" dirty="0" smtClean="0"/>
              <a:t>		</a:t>
            </a:r>
          </a:p>
          <a:p>
            <a:pPr marL="0">
              <a:spcBef>
                <a:spcPts val="0"/>
              </a:spcBef>
              <a:buNone/>
            </a:pPr>
            <a:r>
              <a:rPr lang="ru-RU" sz="3600" b="1" dirty="0" smtClean="0"/>
              <a:t> </a:t>
            </a:r>
          </a:p>
          <a:p>
            <a:pPr marL="0">
              <a:spcBef>
                <a:spcPts val="0"/>
              </a:spcBef>
            </a:pPr>
            <a:r>
              <a:rPr lang="ru-RU" sz="3600" b="1" dirty="0" smtClean="0"/>
              <a:t>Снегирь сидит на ветке</a:t>
            </a:r>
          </a:p>
          <a:p>
            <a:pPr marL="0">
              <a:spcBef>
                <a:spcPts val="0"/>
              </a:spcBef>
            </a:pPr>
            <a:r>
              <a:rPr lang="ru-RU" sz="3600" b="1" dirty="0" smtClean="0"/>
              <a:t> </a:t>
            </a:r>
          </a:p>
          <a:p>
            <a:pPr marL="0">
              <a:spcBef>
                <a:spcPts val="0"/>
              </a:spcBef>
            </a:pPr>
            <a:r>
              <a:rPr lang="ru-RU" sz="3600" b="1" dirty="0" smtClean="0"/>
              <a:t>В розовой жилетке.</a:t>
            </a:r>
          </a:p>
          <a:p>
            <a:pPr marL="0">
              <a:spcBef>
                <a:spcPts val="0"/>
              </a:spcBef>
            </a:pPr>
            <a:r>
              <a:rPr lang="ru-RU" sz="3600" b="1" dirty="0" smtClean="0"/>
              <a:t> </a:t>
            </a:r>
          </a:p>
          <a:p>
            <a:pPr marL="0">
              <a:spcBef>
                <a:spcPts val="0"/>
              </a:spcBef>
            </a:pPr>
            <a:r>
              <a:rPr lang="ru-RU" sz="3600" b="1" dirty="0" smtClean="0"/>
              <a:t>А дятел в ярко-красной</a:t>
            </a:r>
          </a:p>
          <a:p>
            <a:pPr marL="0">
              <a:spcBef>
                <a:spcPts val="0"/>
              </a:spcBef>
            </a:pPr>
            <a:r>
              <a:rPr lang="ru-RU" sz="3600" b="1" dirty="0" smtClean="0"/>
              <a:t> </a:t>
            </a:r>
          </a:p>
          <a:p>
            <a:pPr marL="0">
              <a:spcBef>
                <a:spcPts val="0"/>
              </a:spcBef>
            </a:pPr>
            <a:r>
              <a:rPr lang="ru-RU" sz="3600" b="1" dirty="0" smtClean="0"/>
              <a:t>Шапочке атласной.</a:t>
            </a:r>
          </a:p>
          <a:p>
            <a:pPr marL="0">
              <a:spcBef>
                <a:spcPts val="0"/>
              </a:spcBef>
            </a:pPr>
            <a:r>
              <a:rPr lang="ru-RU" sz="3600" b="1" dirty="0" smtClean="0"/>
              <a:t> </a:t>
            </a:r>
          </a:p>
          <a:p>
            <a:pPr marL="0">
              <a:spcBef>
                <a:spcPts val="0"/>
              </a:spcBef>
            </a:pPr>
            <a:r>
              <a:rPr lang="ru-RU" sz="3600" b="1" dirty="0" smtClean="0"/>
              <a:t>Вдали мелькают сойки –</a:t>
            </a:r>
          </a:p>
          <a:p>
            <a:pPr marL="0">
              <a:spcBef>
                <a:spcPts val="0"/>
              </a:spcBef>
            </a:pPr>
            <a:r>
              <a:rPr lang="ru-RU" sz="3600" b="1" dirty="0" smtClean="0"/>
              <a:t> </a:t>
            </a:r>
          </a:p>
          <a:p>
            <a:pPr marL="0">
              <a:spcBef>
                <a:spcPts val="0"/>
              </a:spcBef>
            </a:pPr>
            <a:r>
              <a:rPr lang="ru-RU" sz="3600" b="1" dirty="0" smtClean="0"/>
              <a:t>Синие ковбойки.</a:t>
            </a:r>
          </a:p>
          <a:p>
            <a:pPr marL="0">
              <a:spcBef>
                <a:spcPts val="0"/>
              </a:spcBef>
            </a:pPr>
            <a:r>
              <a:rPr lang="ru-RU" sz="3600" b="1" dirty="0" smtClean="0"/>
              <a:t> </a:t>
            </a:r>
          </a:p>
          <a:p>
            <a:pPr marL="0">
              <a:spcBef>
                <a:spcPts val="0"/>
              </a:spcBef>
            </a:pPr>
            <a:r>
              <a:rPr lang="ru-RU" sz="3600" b="1" dirty="0" smtClean="0"/>
              <a:t>И даже мухоловки</a:t>
            </a:r>
          </a:p>
          <a:p>
            <a:pPr marL="0">
              <a:spcBef>
                <a:spcPts val="0"/>
              </a:spcBef>
            </a:pPr>
            <a:r>
              <a:rPr lang="ru-RU" sz="3600" b="1" dirty="0" smtClean="0"/>
              <a:t> </a:t>
            </a:r>
          </a:p>
          <a:p>
            <a:pPr marL="0">
              <a:spcBef>
                <a:spcPts val="0"/>
              </a:spcBef>
            </a:pPr>
            <a:r>
              <a:rPr lang="ru-RU" sz="3600" b="1" dirty="0" smtClean="0"/>
              <a:t>Имеют обновки.</a:t>
            </a:r>
          </a:p>
          <a:p>
            <a:pPr marL="0">
              <a:spcBef>
                <a:spcPts val="0"/>
              </a:spcBef>
            </a:pPr>
            <a:r>
              <a:rPr lang="ru-RU" sz="3600" b="1" dirty="0" smtClean="0"/>
              <a:t> </a:t>
            </a:r>
          </a:p>
          <a:p>
            <a:pPr marL="0">
              <a:spcBef>
                <a:spcPts val="0"/>
              </a:spcBef>
            </a:pPr>
            <a:r>
              <a:rPr lang="ru-RU" sz="3600" b="1" dirty="0" smtClean="0"/>
              <a:t>Лишь соловей, ребята</a:t>
            </a:r>
          </a:p>
          <a:p>
            <a:pPr marL="0">
              <a:spcBef>
                <a:spcPts val="0"/>
              </a:spcBef>
            </a:pPr>
            <a:r>
              <a:rPr lang="ru-RU" sz="3600" b="1" dirty="0" smtClean="0"/>
              <a:t> </a:t>
            </a:r>
          </a:p>
          <a:p>
            <a:pPr marL="0">
              <a:spcBef>
                <a:spcPts val="0"/>
              </a:spcBef>
            </a:pPr>
            <a:r>
              <a:rPr lang="ru-RU" sz="3600" b="1" dirty="0" smtClean="0"/>
              <a:t>Одет небогато.</a:t>
            </a:r>
          </a:p>
          <a:p>
            <a:pPr marL="0">
              <a:spcBef>
                <a:spcPts val="0"/>
              </a:spcBef>
            </a:pPr>
            <a:r>
              <a:rPr lang="ru-RU" sz="3600" b="1" dirty="0" smtClean="0"/>
              <a:t> </a:t>
            </a:r>
          </a:p>
          <a:p>
            <a:pPr marL="0">
              <a:spcBef>
                <a:spcPts val="0"/>
              </a:spcBef>
            </a:pPr>
            <a:r>
              <a:rPr lang="ru-RU" sz="3600" b="1" dirty="0" smtClean="0"/>
              <a:t>Но кто про это судит –</a:t>
            </a:r>
          </a:p>
          <a:p>
            <a:pPr marL="0">
              <a:spcBef>
                <a:spcPts val="0"/>
              </a:spcBef>
            </a:pPr>
            <a:r>
              <a:rPr lang="ru-RU" sz="3600" b="1" dirty="0" smtClean="0"/>
              <a:t> </a:t>
            </a:r>
          </a:p>
          <a:p>
            <a:pPr marL="0">
              <a:spcBef>
                <a:spcPts val="0"/>
              </a:spcBef>
            </a:pPr>
            <a:r>
              <a:rPr lang="ru-RU" sz="3600" b="1" dirty="0" smtClean="0"/>
              <a:t>Тому он петь не будет.</a:t>
            </a:r>
          </a:p>
          <a:p>
            <a:pPr marL="0">
              <a:spcBef>
                <a:spcPts val="0"/>
              </a:spcBef>
              <a:buNone/>
            </a:pPr>
            <a:endParaRPr lang="en-US" sz="3600" b="1" smtClean="0"/>
          </a:p>
          <a:p>
            <a:pPr marL="0">
              <a:spcBef>
                <a:spcPts val="0"/>
              </a:spcBef>
              <a:buNone/>
            </a:pPr>
            <a:r>
              <a:rPr lang="en-US" sz="3600" b="1" dirty="0" smtClean="0"/>
              <a:t>	</a:t>
            </a:r>
            <a:r>
              <a:rPr lang="ru-RU" sz="3600" b="1" dirty="0" smtClean="0"/>
              <a:t> (</a:t>
            </a:r>
            <a:r>
              <a:rPr lang="ru-RU" sz="3600" b="1" dirty="0" err="1" smtClean="0"/>
              <a:t>М.Пляцковский</a:t>
            </a:r>
            <a:r>
              <a:rPr lang="ru-RU" sz="3600" b="1" dirty="0" smtClean="0"/>
              <a:t>)</a:t>
            </a: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29150" y="1024467"/>
            <a:ext cx="3886200" cy="5152496"/>
          </a:xfrm>
        </p:spPr>
        <p:txBody>
          <a:bodyPr>
            <a:normAutofit fontScale="47500" lnSpcReduction="20000"/>
          </a:bodyPr>
          <a:lstStyle/>
          <a:p>
            <a:pPr marL="0">
              <a:spcBef>
                <a:spcPts val="0"/>
              </a:spcBef>
            </a:pPr>
            <a:endParaRPr lang="en-US" b="1" dirty="0" smtClean="0"/>
          </a:p>
          <a:p>
            <a:pPr marL="0">
              <a:spcBef>
                <a:spcPts val="0"/>
              </a:spcBef>
            </a:pPr>
            <a:endParaRPr lang="en-US" b="1" dirty="0" smtClean="0"/>
          </a:p>
          <a:p>
            <a:pPr marL="0">
              <a:spcBef>
                <a:spcPts val="0"/>
              </a:spcBef>
            </a:pPr>
            <a:endParaRPr lang="en-US" b="1" dirty="0" smtClean="0"/>
          </a:p>
          <a:p>
            <a:pPr marL="0">
              <a:spcBef>
                <a:spcPts val="0"/>
              </a:spcBef>
            </a:pPr>
            <a:r>
              <a:rPr lang="ru-RU" sz="3500" b="1" dirty="0" smtClean="0"/>
              <a:t>В декабре метели пели,</a:t>
            </a:r>
          </a:p>
          <a:p>
            <a:pPr marL="0">
              <a:spcBef>
                <a:spcPts val="0"/>
              </a:spcBef>
            </a:pPr>
            <a:r>
              <a:rPr lang="ru-RU" sz="3500" b="1" dirty="0" smtClean="0"/>
              <a:t> </a:t>
            </a:r>
          </a:p>
          <a:p>
            <a:pPr marL="0">
              <a:spcBef>
                <a:spcPts val="0"/>
              </a:spcBef>
            </a:pPr>
            <a:r>
              <a:rPr lang="ru-RU" sz="3500" b="1" dirty="0" smtClean="0"/>
              <a:t>Прилетели свиристели.</a:t>
            </a:r>
          </a:p>
          <a:p>
            <a:pPr marL="0">
              <a:spcBef>
                <a:spcPts val="0"/>
              </a:spcBef>
            </a:pPr>
            <a:r>
              <a:rPr lang="ru-RU" sz="3500" b="1" dirty="0" smtClean="0"/>
              <a:t> </a:t>
            </a:r>
          </a:p>
          <a:p>
            <a:pPr marL="0">
              <a:spcBef>
                <a:spcPts val="0"/>
              </a:spcBef>
            </a:pPr>
            <a:r>
              <a:rPr lang="ru-RU" sz="3500" b="1" dirty="0" smtClean="0"/>
              <a:t>На рябине ночевали,</a:t>
            </a:r>
          </a:p>
          <a:p>
            <a:pPr marL="0">
              <a:spcBef>
                <a:spcPts val="0"/>
              </a:spcBef>
            </a:pPr>
            <a:r>
              <a:rPr lang="ru-RU" sz="3500" b="1" dirty="0" smtClean="0"/>
              <a:t> </a:t>
            </a:r>
          </a:p>
          <a:p>
            <a:pPr marL="0">
              <a:spcBef>
                <a:spcPts val="0"/>
              </a:spcBef>
            </a:pPr>
            <a:r>
              <a:rPr lang="ru-RU" sz="3500" b="1" dirty="0" smtClean="0"/>
              <a:t>Всю её переклевали,</a:t>
            </a:r>
          </a:p>
          <a:p>
            <a:pPr marL="0">
              <a:spcBef>
                <a:spcPts val="0"/>
              </a:spcBef>
            </a:pPr>
            <a:r>
              <a:rPr lang="ru-RU" sz="3500" b="1" dirty="0" smtClean="0"/>
              <a:t> </a:t>
            </a:r>
          </a:p>
          <a:p>
            <a:pPr marL="0">
              <a:spcBef>
                <a:spcPts val="0"/>
              </a:spcBef>
            </a:pPr>
            <a:r>
              <a:rPr lang="ru-RU" sz="3500" b="1" dirty="0" smtClean="0"/>
              <a:t>A за ними — снегири,</a:t>
            </a:r>
          </a:p>
          <a:p>
            <a:pPr marL="0">
              <a:spcBef>
                <a:spcPts val="0"/>
              </a:spcBef>
            </a:pPr>
            <a:r>
              <a:rPr lang="ru-RU" sz="3500" b="1" dirty="0" smtClean="0"/>
              <a:t> </a:t>
            </a:r>
          </a:p>
          <a:p>
            <a:pPr marL="0">
              <a:spcBef>
                <a:spcPts val="0"/>
              </a:spcBef>
            </a:pPr>
            <a:r>
              <a:rPr lang="ru-RU" sz="3500" b="1" dirty="0" smtClean="0"/>
              <a:t>Тридцать три и тридцать три.</a:t>
            </a:r>
          </a:p>
          <a:p>
            <a:pPr marL="0">
              <a:spcBef>
                <a:spcPts val="0"/>
              </a:spcBef>
            </a:pPr>
            <a:r>
              <a:rPr lang="ru-RU" sz="3500" b="1" dirty="0" smtClean="0"/>
              <a:t> </a:t>
            </a:r>
          </a:p>
          <a:p>
            <a:pPr marL="0">
              <a:spcBef>
                <a:spcPts val="0"/>
              </a:spcBef>
            </a:pPr>
            <a:r>
              <a:rPr lang="ru-RU" sz="3500" b="1" dirty="0" smtClean="0"/>
              <a:t>Дверь тихонько отвори —</a:t>
            </a:r>
          </a:p>
          <a:p>
            <a:pPr marL="0">
              <a:spcBef>
                <a:spcPts val="0"/>
              </a:spcBef>
            </a:pPr>
            <a:r>
              <a:rPr lang="ru-RU" sz="3500" b="1" dirty="0" smtClean="0"/>
              <a:t> </a:t>
            </a:r>
          </a:p>
          <a:p>
            <a:pPr marL="0">
              <a:spcBef>
                <a:spcPts val="0"/>
              </a:spcBef>
            </a:pPr>
            <a:r>
              <a:rPr lang="ru-RU" sz="3500" b="1" dirty="0" smtClean="0"/>
              <a:t>Вот их сколько, посмотри!</a:t>
            </a:r>
          </a:p>
          <a:p>
            <a:pPr marL="0">
              <a:spcBef>
                <a:spcPts val="0"/>
              </a:spcBef>
            </a:pPr>
            <a:r>
              <a:rPr lang="ru-RU" sz="3500" b="1" dirty="0" smtClean="0"/>
              <a:t> </a:t>
            </a:r>
          </a:p>
          <a:p>
            <a:pPr marL="0">
              <a:spcBef>
                <a:spcPts val="0"/>
              </a:spcBef>
            </a:pPr>
            <a:r>
              <a:rPr lang="ru-RU" sz="3500" b="1" dirty="0" smtClean="0"/>
              <a:t>Вечереет. На заре</a:t>
            </a:r>
          </a:p>
          <a:p>
            <a:pPr marL="0">
              <a:spcBef>
                <a:spcPts val="0"/>
              </a:spcBef>
            </a:pPr>
            <a:r>
              <a:rPr lang="ru-RU" sz="3500" b="1" dirty="0" smtClean="0"/>
              <a:t> </a:t>
            </a:r>
          </a:p>
          <a:p>
            <a:pPr marL="0">
              <a:spcBef>
                <a:spcPts val="0"/>
              </a:spcBef>
            </a:pPr>
            <a:r>
              <a:rPr lang="ru-RU" sz="3500" b="1" dirty="0" smtClean="0"/>
              <a:t>Снова птицы во дворе.</a:t>
            </a:r>
          </a:p>
          <a:p>
            <a:pPr marL="0">
              <a:spcBef>
                <a:spcPts val="0"/>
              </a:spcBef>
            </a:pPr>
            <a:r>
              <a:rPr lang="ru-RU" sz="3500" b="1" dirty="0" smtClean="0"/>
              <a:t> </a:t>
            </a:r>
          </a:p>
          <a:p>
            <a:pPr marL="0">
              <a:spcBef>
                <a:spcPts val="0"/>
              </a:spcBef>
            </a:pPr>
            <a:r>
              <a:rPr lang="ru-RU" sz="3500" b="1" dirty="0" smtClean="0"/>
              <a:t>Залетайте поскорей:</a:t>
            </a:r>
          </a:p>
          <a:p>
            <a:pPr marL="0">
              <a:spcBef>
                <a:spcPts val="0"/>
              </a:spcBef>
            </a:pPr>
            <a:r>
              <a:rPr lang="ru-RU" sz="3500" b="1" dirty="0" smtClean="0"/>
              <a:t> </a:t>
            </a:r>
          </a:p>
          <a:p>
            <a:pPr marL="0">
              <a:spcBef>
                <a:spcPts val="0"/>
              </a:spcBef>
            </a:pPr>
            <a:r>
              <a:rPr lang="ru-RU" sz="3500" b="1" dirty="0" smtClean="0"/>
              <a:t>С вами зимы веселей</a:t>
            </a:r>
            <a:endParaRPr lang="ru-RU" b="1" dirty="0" smtClean="0"/>
          </a:p>
          <a:p>
            <a:pPr marL="0">
              <a:spcBef>
                <a:spcPts val="0"/>
              </a:spcBef>
            </a:pPr>
            <a:endParaRPr lang="ru-RU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519112" y="-209550"/>
            <a:ext cx="10182225" cy="727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87867"/>
            <a:ext cx="9144000" cy="63161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</TotalTime>
  <Words>10</Words>
  <Application>Microsoft Office PowerPoint</Application>
  <PresentationFormat>Экран (4:3)</PresentationFormat>
  <Paragraphs>55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мнемотаблицы к стихотворениям с целью автоматизации звуков [Р] [Р'] [Л] [Л']  </vt:lpstr>
      <vt:lpstr>Птичьи наряды</vt:lpstr>
      <vt:lpstr>Слайд 3</vt:lpstr>
      <vt:lpstr>Слайд 4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Танашевич А. А.</dc:creator>
  <cp:lastModifiedBy>Логопед</cp:lastModifiedBy>
  <cp:revision>4</cp:revision>
  <dcterms:created xsi:type="dcterms:W3CDTF">2018-10-08T17:29:29Z</dcterms:created>
  <dcterms:modified xsi:type="dcterms:W3CDTF">2020-12-18T09:15:13Z</dcterms:modified>
</cp:coreProperties>
</file>